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4C37BD8-F652-F597-C271-D07455954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674485E6-9A81-F704-D04E-AA9983EC0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B6342AE1-5D7C-2B79-6D03-930653302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62289B15-E054-D0FE-0B13-A886F9545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2F0D752C-403A-8D99-EF80-0C7B3BBB7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39893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BFEF7EF-D660-DF14-EF10-058EEE78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07E40DF-00C5-3C43-90EA-96F350D53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6020CA82-55D4-766D-E145-A83F3CAD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CE65B344-5BD4-DD2D-DE97-94D70FB7D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7862A048-782D-8435-958C-61AE9B690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58065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5D56553-CEC9-9714-5597-0A5BF302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37EE1635-3661-E173-3BE9-EE69001E3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5EFD0151-FFD5-4368-C2B3-60CFA874C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113FCB99-F054-FEC3-0381-EC3D47A3C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DD3D07DC-A919-630A-7C08-CA9947685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75561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C3ABF98-B8F5-37AC-FBCD-A74C40701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92EFDCA9-0761-8E82-695B-267847A0A3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7F16CB1B-8537-D977-A2F8-956AE36D7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D5219DFE-3A99-DBE3-4BC1-C1507EC36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BF1F13FA-E0F9-188C-9958-72ABDF1D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FD96C4E9-EB12-3983-A5FE-B04E95FD3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4755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CC35118-E54E-B833-8DAB-9B71C49EB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7170A896-1078-C826-67A8-85D75BE08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DB21B44C-C5DD-2924-4539-EBE7EB456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1592D7C6-1D3C-5260-D484-31BE815977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53C1DDB0-20A7-F775-A702-8AC2901A35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74B50B0E-2941-14D4-1388-658EE8F8E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3D34E31A-C905-D285-4C22-E4E7649DC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C9021DA6-6204-C482-4199-718C5C2AA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753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D8E8FD3-E36C-B242-8FA9-319BA2519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B94FB23A-98CA-B1CD-F688-794F3EF2B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355A6445-2422-48D9-5B7F-578B1B6E4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281DBE3B-22F0-FF9F-BF42-6A08D398D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8366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F9489A9D-01E7-42D9-186A-DD9DBA09F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73DA9146-6559-2936-5C7D-EF70B98C8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4298E348-66EB-0D0C-F759-C24E9027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6828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5927DDA-AA9C-9C33-C935-21396E37E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5CA6F28-A5E4-0F05-D830-5361D140D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3F2A2146-17A0-9D7B-5FAD-59049EF3C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8FED5E1E-92EA-8637-F884-703B4A7AE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C5C138AC-C745-7420-A0F1-1C17D7415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C2DB6CB9-6C52-07AD-BBA7-977CC4E5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56153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39EC9AD-96F4-3487-F72C-851F4CD2D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6D218967-BD26-3661-FDCE-DDCB17B89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1971BF3E-5503-540F-D219-1DF7DD880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DFC96DCB-F8E8-6224-07F8-66168A7BF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8F79E979-7ED6-EA1C-C65F-9EA71C14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B7B853FE-803A-58A7-4D7B-3FE5718D0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9801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F161CA7-8797-007E-C5EF-F17BAD86B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A563CAFB-9A3B-701A-08B2-4F8D56003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C714F5C3-CC89-88F4-74F2-11D088AC8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E31CD0D-BAAA-4969-B4EB-4980A41B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DADB95EC-18C9-01BC-D06D-066BA6D14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9193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52454BBB-17C5-E7A5-EBD2-FE08DF7769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487519E6-7096-8F29-70C6-290047EA6F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EEAA6772-5B5A-E445-6352-4198F4782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865C0D1B-82BE-426E-A8E6-58A45CCC0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7E397C6D-879A-4221-908C-ACDAE3B5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029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E1444610-B3D1-6B55-C9C5-0459F61E6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338EE8C7-C996-5708-D713-365369B77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66661A47-3D00-D9D2-D533-156CA9138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FE643-A82D-46E9-A01E-3090F6536767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A0506EF4-9D4F-EA36-3FC4-2BE5398386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1F2E8C75-C632-DDBA-FE1E-0DDDB70B1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2D60A-D007-4281-9563-A414F3BEE4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28612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439EA2C8-5481-2C7F-A338-21EF4DE66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63500"/>
            <a:ext cx="8128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06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A4E9B74B-AB00-E7BE-87B9-83FB34E06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14300"/>
            <a:ext cx="8128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95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BB35E85D-64D5-09AA-F751-6159909F1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8C059AC2-C6DB-CA8B-AE10-08859B7C4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359" y="0"/>
            <a:ext cx="5679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01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65A03E94-9496-83E4-2905-BCB22C8B7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"/>
            <a:ext cx="8128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1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870B120-AB57-7366-DAA6-15547C70A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53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67DC1F1A-BDB2-8557-40FA-C26E0CE3A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12" y="0"/>
            <a:ext cx="9144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93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02AE77C8-5FCF-E72E-832C-8E8B21385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86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199DF65E-334A-3EA4-DEBD-8805DC3B4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558800"/>
            <a:ext cx="81280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82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153155FC-BAB2-FB92-B99E-7199D6D0C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14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Laiekraan</PresentationFormat>
  <Paragraphs>0</Paragraphs>
  <Slides>10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3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Lembit Berkis</dc:creator>
  <cp:lastModifiedBy>Lembit Berkis</cp:lastModifiedBy>
  <cp:revision>1</cp:revision>
  <dcterms:created xsi:type="dcterms:W3CDTF">2024-05-28T18:20:32Z</dcterms:created>
  <dcterms:modified xsi:type="dcterms:W3CDTF">2024-05-28T18:28:03Z</dcterms:modified>
</cp:coreProperties>
</file>